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8577C-FE2E-4ADD-9E31-7B55E165734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1BFAE-C970-439C-96D4-DD7F72B2E9E9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l-G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συντονισμού</a:t>
          </a:r>
          <a:endParaRPr lang="en-US" sz="2400" dirty="0">
            <a:solidFill>
              <a:schemeClr val="bg1"/>
            </a:solidFill>
          </a:endParaRPr>
        </a:p>
      </dgm:t>
    </dgm:pt>
    <dgm:pt modelId="{82B9A4D7-AC28-461D-B125-675BD8C2186D}" type="parTrans" cxnId="{86E94C82-CE70-4B88-922B-A9F08F7285F5}">
      <dgm:prSet/>
      <dgm:spPr/>
      <dgm:t>
        <a:bodyPr/>
        <a:lstStyle/>
        <a:p>
          <a:endParaRPr lang="en-US"/>
        </a:p>
      </dgm:t>
    </dgm:pt>
    <dgm:pt modelId="{108572F8-891A-428F-A602-4E9CC4AD6720}" type="sibTrans" cxnId="{86E94C82-CE70-4B88-922B-A9F08F7285F5}">
      <dgm:prSet/>
      <dgm:spPr/>
      <dgm:t>
        <a:bodyPr/>
        <a:lstStyle/>
        <a:p>
          <a:endParaRPr lang="en-US"/>
        </a:p>
      </dgm:t>
    </dgm:pt>
    <dgm:pt modelId="{62DC8E72-8299-449F-ADD3-4F5DD7B6E0B1}">
      <dgm:prSet phldrT="[Text]" custT="1"/>
      <dgm:spPr>
        <a:solidFill>
          <a:srgbClr val="FFC000"/>
        </a:solidFill>
      </dgm:spPr>
      <dgm:t>
        <a:bodyPr/>
        <a:lstStyle/>
        <a:p>
          <a:r>
            <a: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μεταφοράς</a:t>
          </a:r>
          <a:r>
            <a:rPr lang="el-GR" sz="2300" dirty="0" smtClean="0"/>
            <a:t> </a:t>
          </a:r>
          <a:endParaRPr lang="en-US" sz="2300" dirty="0"/>
        </a:p>
      </dgm:t>
    </dgm:pt>
    <dgm:pt modelId="{7D70888B-E374-4C41-8673-D8115B9BEAAA}" type="parTrans" cxnId="{409AC6DC-E540-448D-B91E-465BAC8AD268}">
      <dgm:prSet/>
      <dgm:spPr/>
      <dgm:t>
        <a:bodyPr/>
        <a:lstStyle/>
        <a:p>
          <a:endParaRPr lang="en-US"/>
        </a:p>
      </dgm:t>
    </dgm:pt>
    <dgm:pt modelId="{44318E6D-5F30-4FEA-99C7-DDCBCD5852F0}" type="sibTrans" cxnId="{409AC6DC-E540-448D-B91E-465BAC8AD268}">
      <dgm:prSet/>
      <dgm:spPr/>
      <dgm:t>
        <a:bodyPr/>
        <a:lstStyle/>
        <a:p>
          <a:endParaRPr lang="en-US"/>
        </a:p>
      </dgm:t>
    </dgm:pt>
    <dgm:pt modelId="{16E55985-E464-45A9-8D57-7548F943CB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καταγραφής &amp; διαλογής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F1E4-4F9C-4560-A7F0-EF1E09AFDD87}" type="parTrans" cxnId="{A55293B6-2E17-4D91-9ECE-06CA80B87AAF}">
      <dgm:prSet/>
      <dgm:spPr/>
      <dgm:t>
        <a:bodyPr/>
        <a:lstStyle/>
        <a:p>
          <a:endParaRPr lang="en-US"/>
        </a:p>
      </dgm:t>
    </dgm:pt>
    <dgm:pt modelId="{84510B62-A1AD-4BFB-A800-3035FB0F0693}" type="sibTrans" cxnId="{A55293B6-2E17-4D91-9ECE-06CA80B87AAF}">
      <dgm:prSet/>
      <dgm:spPr/>
      <dgm:t>
        <a:bodyPr/>
        <a:lstStyle/>
        <a:p>
          <a:endParaRPr lang="en-US"/>
        </a:p>
      </dgm:t>
    </dgm:pt>
    <dgm:pt modelId="{9103359A-A6EF-4D56-8BBF-2159312D3503}">
      <dgm:prSet custT="1"/>
      <dgm:spPr/>
      <dgm:t>
        <a:bodyPr/>
        <a:lstStyle/>
        <a:p>
          <a:r>
            <a: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καθαρισμού αρχειοφυλακίου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4EC25-C1AE-46BE-806A-1EA73A9DF235}" type="parTrans" cxnId="{CE23A47F-8BDF-4251-8AF8-E108FDDECC9B}">
      <dgm:prSet/>
      <dgm:spPr/>
      <dgm:t>
        <a:bodyPr/>
        <a:lstStyle/>
        <a:p>
          <a:endParaRPr lang="en-US"/>
        </a:p>
      </dgm:t>
    </dgm:pt>
    <dgm:pt modelId="{8727E8FB-FC13-491A-9E23-1E7F5D925844}" type="sibTrans" cxnId="{CE23A47F-8BDF-4251-8AF8-E108FDDECC9B}">
      <dgm:prSet/>
      <dgm:spPr/>
      <dgm:t>
        <a:bodyPr/>
        <a:lstStyle/>
        <a:p>
          <a:endParaRPr lang="en-US"/>
        </a:p>
      </dgm:t>
    </dgm:pt>
    <dgm:pt modelId="{74F0C901-B255-4855-A2B9-0131DCCF08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συσκευασίας &amp; εκφόρτωσης μουλιασμένων αρχείων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833D2-E3EA-4E09-9445-86454929C0E1}" type="parTrans" cxnId="{E4B099A7-7C4B-49BD-B20B-19343ECEDAC4}">
      <dgm:prSet/>
      <dgm:spPr/>
      <dgm:t>
        <a:bodyPr/>
        <a:lstStyle/>
        <a:p>
          <a:endParaRPr lang="en-US"/>
        </a:p>
      </dgm:t>
    </dgm:pt>
    <dgm:pt modelId="{49F91859-686C-4AE8-9165-571CABC1B420}" type="sibTrans" cxnId="{E4B099A7-7C4B-49BD-B20B-19343ECEDAC4}">
      <dgm:prSet/>
      <dgm:spPr/>
      <dgm:t>
        <a:bodyPr/>
        <a:lstStyle/>
        <a:p>
          <a:endParaRPr lang="en-US"/>
        </a:p>
      </dgm:t>
    </dgm:pt>
    <dgm:pt modelId="{B5EBA648-8597-48E4-92D3-0123B29342B5}">
      <dgm:prSet phldrT="[Text]" custT="1"/>
      <dgm:spPr>
        <a:solidFill>
          <a:srgbClr val="990000"/>
        </a:solidFill>
      </dgm:spPr>
      <dgm:t>
        <a:bodyPr/>
        <a:lstStyle/>
        <a:p>
          <a:r>
            <a: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αφύγρανσης νωπών αρχείων  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F1D81-0BF7-481E-A3DE-DB702EE71B76}" type="parTrans" cxnId="{718E6F33-CD2E-4686-96C1-A0F1CAE77FA4}">
      <dgm:prSet/>
      <dgm:spPr/>
      <dgm:t>
        <a:bodyPr/>
        <a:lstStyle/>
        <a:p>
          <a:endParaRPr lang="en-US"/>
        </a:p>
      </dgm:t>
    </dgm:pt>
    <dgm:pt modelId="{A0F22748-A9E9-46E8-B40C-C0FF7C31F2CE}" type="sibTrans" cxnId="{718E6F33-CD2E-4686-96C1-A0F1CAE77FA4}">
      <dgm:prSet/>
      <dgm:spPr/>
      <dgm:t>
        <a:bodyPr/>
        <a:lstStyle/>
        <a:p>
          <a:endParaRPr lang="en-US"/>
        </a:p>
      </dgm:t>
    </dgm:pt>
    <dgm:pt modelId="{980DF93C-8F1D-447C-9A53-B1FB5F6B6B60}" type="pres">
      <dgm:prSet presAssocID="{5248577C-FE2E-4ADD-9E31-7B55E16573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D4B687-43FC-4DD5-8887-DADB986BE7B4}" type="pres">
      <dgm:prSet presAssocID="{4C71BFAE-C970-439C-96D4-DD7F72B2E9E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DB165C2-B1D3-41F1-B2B2-4EEE1F457DFA}" type="pres">
      <dgm:prSet presAssocID="{9103359A-A6EF-4D56-8BBF-2159312D3503}" presName="Accent1" presStyleCnt="0"/>
      <dgm:spPr/>
    </dgm:pt>
    <dgm:pt modelId="{A7AF5D2C-0AFF-4889-B3F5-68F7BA4F0503}" type="pres">
      <dgm:prSet presAssocID="{9103359A-A6EF-4D56-8BBF-2159312D3503}" presName="Accent" presStyleLbl="bgShp" presStyleIdx="0" presStyleCnt="5"/>
      <dgm:spPr/>
    </dgm:pt>
    <dgm:pt modelId="{2FADB47A-5913-4D14-B5C7-7786C9264E35}" type="pres">
      <dgm:prSet presAssocID="{9103359A-A6EF-4D56-8BBF-2159312D3503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4A1CB-61A6-4B34-999D-03F1C6B08D2C}" type="pres">
      <dgm:prSet presAssocID="{62DC8E72-8299-449F-ADD3-4F5DD7B6E0B1}" presName="Accent2" presStyleCnt="0"/>
      <dgm:spPr/>
    </dgm:pt>
    <dgm:pt modelId="{5EE27EE4-7C6E-4DB2-B34F-847443775072}" type="pres">
      <dgm:prSet presAssocID="{62DC8E72-8299-449F-ADD3-4F5DD7B6E0B1}" presName="Accent" presStyleLbl="bgShp" presStyleIdx="1" presStyleCnt="5"/>
      <dgm:spPr/>
    </dgm:pt>
    <dgm:pt modelId="{7AC5BE3C-A36B-4081-8C94-6C2D8247A4D1}" type="pres">
      <dgm:prSet presAssocID="{62DC8E72-8299-449F-ADD3-4F5DD7B6E0B1}" presName="Child2" presStyleLbl="node1" presStyleIdx="1" presStyleCnt="5" custScaleX="98719" custScaleY="102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1B0F1-0A84-4813-8508-2C083C3EBB8D}" type="pres">
      <dgm:prSet presAssocID="{16E55985-E464-45A9-8D57-7548F943CBE3}" presName="Accent3" presStyleCnt="0"/>
      <dgm:spPr/>
    </dgm:pt>
    <dgm:pt modelId="{37E1A5B2-D082-4B34-B493-01BBDBD92192}" type="pres">
      <dgm:prSet presAssocID="{16E55985-E464-45A9-8D57-7548F943CBE3}" presName="Accent" presStyleLbl="bgShp" presStyleIdx="2" presStyleCnt="5"/>
      <dgm:spPr/>
    </dgm:pt>
    <dgm:pt modelId="{1D80AEC8-839C-4C01-BC14-45C12CB07CB9}" type="pres">
      <dgm:prSet presAssocID="{16E55985-E464-45A9-8D57-7548F943CBE3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668D-CFAA-404A-92CF-D9A4A1ECC858}" type="pres">
      <dgm:prSet presAssocID="{74F0C901-B255-4855-A2B9-0131DCCF08FF}" presName="Accent4" presStyleCnt="0"/>
      <dgm:spPr/>
    </dgm:pt>
    <dgm:pt modelId="{343BA943-A3E2-49C1-9649-8F9912C01F4F}" type="pres">
      <dgm:prSet presAssocID="{74F0C901-B255-4855-A2B9-0131DCCF08FF}" presName="Accent" presStyleLbl="bgShp" presStyleIdx="3" presStyleCnt="5"/>
      <dgm:spPr/>
    </dgm:pt>
    <dgm:pt modelId="{93FDDD64-DB96-49CA-B22E-F298835F49D7}" type="pres">
      <dgm:prSet presAssocID="{74F0C901-B255-4855-A2B9-0131DCCF08FF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1004-1F29-489D-801C-DAB2DE886953}" type="pres">
      <dgm:prSet presAssocID="{B5EBA648-8597-48E4-92D3-0123B29342B5}" presName="Accent5" presStyleCnt="0"/>
      <dgm:spPr/>
    </dgm:pt>
    <dgm:pt modelId="{A6E05A8C-093B-4561-BD43-C56974C3C41A}" type="pres">
      <dgm:prSet presAssocID="{B5EBA648-8597-48E4-92D3-0123B29342B5}" presName="Accent" presStyleLbl="bgShp" presStyleIdx="4" presStyleCnt="5"/>
      <dgm:spPr/>
    </dgm:pt>
    <dgm:pt modelId="{889F6B81-6201-4BFA-8F05-3C58976684D5}" type="pres">
      <dgm:prSet presAssocID="{B5EBA648-8597-48E4-92D3-0123B29342B5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12E01-C1DB-4F73-9720-FC2AB6A845F5}" type="presOf" srcId="{B5EBA648-8597-48E4-92D3-0123B29342B5}" destId="{889F6B81-6201-4BFA-8F05-3C58976684D5}" srcOrd="0" destOrd="0" presId="urn:microsoft.com/office/officeart/2011/layout/HexagonRadial"/>
    <dgm:cxn modelId="{718E6F33-CD2E-4686-96C1-A0F1CAE77FA4}" srcId="{4C71BFAE-C970-439C-96D4-DD7F72B2E9E9}" destId="{B5EBA648-8597-48E4-92D3-0123B29342B5}" srcOrd="4" destOrd="0" parTransId="{5ABF1D81-0BF7-481E-A3DE-DB702EE71B76}" sibTransId="{A0F22748-A9E9-46E8-B40C-C0FF7C31F2CE}"/>
    <dgm:cxn modelId="{C009723C-80A9-4E23-819E-D2E274BBF0DD}" type="presOf" srcId="{16E55985-E464-45A9-8D57-7548F943CBE3}" destId="{1D80AEC8-839C-4C01-BC14-45C12CB07CB9}" srcOrd="0" destOrd="0" presId="urn:microsoft.com/office/officeart/2011/layout/HexagonRadial"/>
    <dgm:cxn modelId="{86E94C82-CE70-4B88-922B-A9F08F7285F5}" srcId="{5248577C-FE2E-4ADD-9E31-7B55E1657348}" destId="{4C71BFAE-C970-439C-96D4-DD7F72B2E9E9}" srcOrd="0" destOrd="0" parTransId="{82B9A4D7-AC28-461D-B125-675BD8C2186D}" sibTransId="{108572F8-891A-428F-A602-4E9CC4AD6720}"/>
    <dgm:cxn modelId="{CE23A47F-8BDF-4251-8AF8-E108FDDECC9B}" srcId="{4C71BFAE-C970-439C-96D4-DD7F72B2E9E9}" destId="{9103359A-A6EF-4D56-8BBF-2159312D3503}" srcOrd="0" destOrd="0" parTransId="{D4A4EC25-C1AE-46BE-806A-1EA73A9DF235}" sibTransId="{8727E8FB-FC13-491A-9E23-1E7F5D925844}"/>
    <dgm:cxn modelId="{409AC6DC-E540-448D-B91E-465BAC8AD268}" srcId="{4C71BFAE-C970-439C-96D4-DD7F72B2E9E9}" destId="{62DC8E72-8299-449F-ADD3-4F5DD7B6E0B1}" srcOrd="1" destOrd="0" parTransId="{7D70888B-E374-4C41-8673-D8115B9BEAAA}" sibTransId="{44318E6D-5F30-4FEA-99C7-DDCBCD5852F0}"/>
    <dgm:cxn modelId="{A55293B6-2E17-4D91-9ECE-06CA80B87AAF}" srcId="{4C71BFAE-C970-439C-96D4-DD7F72B2E9E9}" destId="{16E55985-E464-45A9-8D57-7548F943CBE3}" srcOrd="2" destOrd="0" parTransId="{AD5CF1E4-4F9C-4560-A7F0-EF1E09AFDD87}" sibTransId="{84510B62-A1AD-4BFB-A800-3035FB0F0693}"/>
    <dgm:cxn modelId="{5AFE03A6-563D-4B35-8BD8-33C9C0A89D22}" type="presOf" srcId="{5248577C-FE2E-4ADD-9E31-7B55E1657348}" destId="{980DF93C-8F1D-447C-9A53-B1FB5F6B6B60}" srcOrd="0" destOrd="0" presId="urn:microsoft.com/office/officeart/2011/layout/HexagonRadial"/>
    <dgm:cxn modelId="{E4B099A7-7C4B-49BD-B20B-19343ECEDAC4}" srcId="{4C71BFAE-C970-439C-96D4-DD7F72B2E9E9}" destId="{74F0C901-B255-4855-A2B9-0131DCCF08FF}" srcOrd="3" destOrd="0" parTransId="{3A2833D2-E3EA-4E09-9445-86454929C0E1}" sibTransId="{49F91859-686C-4AE8-9165-571CABC1B420}"/>
    <dgm:cxn modelId="{1DBD0017-CD5C-41F5-8CD8-70337CAAFAD1}" type="presOf" srcId="{4C71BFAE-C970-439C-96D4-DD7F72B2E9E9}" destId="{72D4B687-43FC-4DD5-8887-DADB986BE7B4}" srcOrd="0" destOrd="0" presId="urn:microsoft.com/office/officeart/2011/layout/HexagonRadial"/>
    <dgm:cxn modelId="{0916F7D1-06BB-4FA4-BA52-B69543B8493C}" type="presOf" srcId="{74F0C901-B255-4855-A2B9-0131DCCF08FF}" destId="{93FDDD64-DB96-49CA-B22E-F298835F49D7}" srcOrd="0" destOrd="0" presId="urn:microsoft.com/office/officeart/2011/layout/HexagonRadial"/>
    <dgm:cxn modelId="{11156879-1DA8-40D9-B10A-E78A2E0ECEB8}" type="presOf" srcId="{9103359A-A6EF-4D56-8BBF-2159312D3503}" destId="{2FADB47A-5913-4D14-B5C7-7786C9264E35}" srcOrd="0" destOrd="0" presId="urn:microsoft.com/office/officeart/2011/layout/HexagonRadial"/>
    <dgm:cxn modelId="{EC63FE67-EF85-4A9B-8F66-12DF4C9D1D02}" type="presOf" srcId="{62DC8E72-8299-449F-ADD3-4F5DD7B6E0B1}" destId="{7AC5BE3C-A36B-4081-8C94-6C2D8247A4D1}" srcOrd="0" destOrd="0" presId="urn:microsoft.com/office/officeart/2011/layout/HexagonRadial"/>
    <dgm:cxn modelId="{CE0C8733-79D5-4E17-9FA9-8B9DDA908B08}" type="presParOf" srcId="{980DF93C-8F1D-447C-9A53-B1FB5F6B6B60}" destId="{72D4B687-43FC-4DD5-8887-DADB986BE7B4}" srcOrd="0" destOrd="0" presId="urn:microsoft.com/office/officeart/2011/layout/HexagonRadial"/>
    <dgm:cxn modelId="{7D296A64-CC2A-4B5A-A1D5-B59B76A7832B}" type="presParOf" srcId="{980DF93C-8F1D-447C-9A53-B1FB5F6B6B60}" destId="{FDB165C2-B1D3-41F1-B2B2-4EEE1F457DFA}" srcOrd="1" destOrd="0" presId="urn:microsoft.com/office/officeart/2011/layout/HexagonRadial"/>
    <dgm:cxn modelId="{5CA60C3C-341F-4721-B609-6FCFB42EF724}" type="presParOf" srcId="{FDB165C2-B1D3-41F1-B2B2-4EEE1F457DFA}" destId="{A7AF5D2C-0AFF-4889-B3F5-68F7BA4F0503}" srcOrd="0" destOrd="0" presId="urn:microsoft.com/office/officeart/2011/layout/HexagonRadial"/>
    <dgm:cxn modelId="{9725D1B1-8B16-47B4-B53A-DEEE592B35A4}" type="presParOf" srcId="{980DF93C-8F1D-447C-9A53-B1FB5F6B6B60}" destId="{2FADB47A-5913-4D14-B5C7-7786C9264E35}" srcOrd="2" destOrd="0" presId="urn:microsoft.com/office/officeart/2011/layout/HexagonRadial"/>
    <dgm:cxn modelId="{AFAE451E-07D7-4BBE-A1F2-D95AD8BC787A}" type="presParOf" srcId="{980DF93C-8F1D-447C-9A53-B1FB5F6B6B60}" destId="{83B4A1CB-61A6-4B34-999D-03F1C6B08D2C}" srcOrd="3" destOrd="0" presId="urn:microsoft.com/office/officeart/2011/layout/HexagonRadial"/>
    <dgm:cxn modelId="{D5FB0476-4828-48A6-A6C1-9E419307A5B9}" type="presParOf" srcId="{83B4A1CB-61A6-4B34-999D-03F1C6B08D2C}" destId="{5EE27EE4-7C6E-4DB2-B34F-847443775072}" srcOrd="0" destOrd="0" presId="urn:microsoft.com/office/officeart/2011/layout/HexagonRadial"/>
    <dgm:cxn modelId="{3B4468AA-05BB-4A9F-86C6-6C7A2B8C2BA3}" type="presParOf" srcId="{980DF93C-8F1D-447C-9A53-B1FB5F6B6B60}" destId="{7AC5BE3C-A36B-4081-8C94-6C2D8247A4D1}" srcOrd="4" destOrd="0" presId="urn:microsoft.com/office/officeart/2011/layout/HexagonRadial"/>
    <dgm:cxn modelId="{1CE0584D-5584-45DF-B47D-52E229C9ED10}" type="presParOf" srcId="{980DF93C-8F1D-447C-9A53-B1FB5F6B6B60}" destId="{D711B0F1-0A84-4813-8508-2C083C3EBB8D}" srcOrd="5" destOrd="0" presId="urn:microsoft.com/office/officeart/2011/layout/HexagonRadial"/>
    <dgm:cxn modelId="{ECDAC0F7-9981-40E0-86DA-0DCB85A08005}" type="presParOf" srcId="{D711B0F1-0A84-4813-8508-2C083C3EBB8D}" destId="{37E1A5B2-D082-4B34-B493-01BBDBD92192}" srcOrd="0" destOrd="0" presId="urn:microsoft.com/office/officeart/2011/layout/HexagonRadial"/>
    <dgm:cxn modelId="{2A1BEA03-8B4F-43CA-B80B-CAE05B72CD19}" type="presParOf" srcId="{980DF93C-8F1D-447C-9A53-B1FB5F6B6B60}" destId="{1D80AEC8-839C-4C01-BC14-45C12CB07CB9}" srcOrd="6" destOrd="0" presId="urn:microsoft.com/office/officeart/2011/layout/HexagonRadial"/>
    <dgm:cxn modelId="{85B04041-4DF6-46C8-BFBC-E4B223E82D86}" type="presParOf" srcId="{980DF93C-8F1D-447C-9A53-B1FB5F6B6B60}" destId="{E644668D-CFAA-404A-92CF-D9A4A1ECC858}" srcOrd="7" destOrd="0" presId="urn:microsoft.com/office/officeart/2011/layout/HexagonRadial"/>
    <dgm:cxn modelId="{31BC760E-C977-4EB4-A74A-BF8B080F2AAD}" type="presParOf" srcId="{E644668D-CFAA-404A-92CF-D9A4A1ECC858}" destId="{343BA943-A3E2-49C1-9649-8F9912C01F4F}" srcOrd="0" destOrd="0" presId="urn:microsoft.com/office/officeart/2011/layout/HexagonRadial"/>
    <dgm:cxn modelId="{94B25CE1-FF9C-4CF3-9910-9122929AEB39}" type="presParOf" srcId="{980DF93C-8F1D-447C-9A53-B1FB5F6B6B60}" destId="{93FDDD64-DB96-49CA-B22E-F298835F49D7}" srcOrd="8" destOrd="0" presId="urn:microsoft.com/office/officeart/2011/layout/HexagonRadial"/>
    <dgm:cxn modelId="{70EB6D99-FF3F-4475-A823-956CADE5EC10}" type="presParOf" srcId="{980DF93C-8F1D-447C-9A53-B1FB5F6B6B60}" destId="{9EAE1004-1F29-489D-801C-DAB2DE886953}" srcOrd="9" destOrd="0" presId="urn:microsoft.com/office/officeart/2011/layout/HexagonRadial"/>
    <dgm:cxn modelId="{633475EA-77AE-407D-A23E-961E43ED02D5}" type="presParOf" srcId="{9EAE1004-1F29-489D-801C-DAB2DE886953}" destId="{A6E05A8C-093B-4561-BD43-C56974C3C41A}" srcOrd="0" destOrd="0" presId="urn:microsoft.com/office/officeart/2011/layout/HexagonRadial"/>
    <dgm:cxn modelId="{32C5FE0D-88A9-4D81-8418-231BF1706FE1}" type="presParOf" srcId="{980DF93C-8F1D-447C-9A53-B1FB5F6B6B60}" destId="{889F6B81-6201-4BFA-8F05-3C58976684D5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9F786-FD62-4EDB-9894-043CB3F13E6E}" type="doc">
      <dgm:prSet loTypeId="urn:microsoft.com/office/officeart/2005/8/layout/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DFC220-D0A2-464A-B093-46E79E9D26F8}">
      <dgm:prSet phldrT="[Text]" custT="1"/>
      <dgm:spPr/>
      <dgm:t>
        <a:bodyPr/>
        <a:lstStyle/>
        <a:p>
          <a:r>
            <a: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αρχειοφυλάκιο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0B6D7-189A-41E4-AB0F-41A9C2FEC9E5}" type="parTrans" cxnId="{5DDA35B4-C48A-435A-86F2-D03FDD0747BB}">
      <dgm:prSet/>
      <dgm:spPr/>
      <dgm:t>
        <a:bodyPr/>
        <a:lstStyle/>
        <a:p>
          <a:endParaRPr lang="en-US"/>
        </a:p>
      </dgm:t>
    </dgm:pt>
    <dgm:pt modelId="{6D226F65-4C75-40CF-9612-A1C43A1F8EE8}" type="sibTrans" cxnId="{5DDA35B4-C48A-435A-86F2-D03FDD0747BB}">
      <dgm:prSet/>
      <dgm:spPr/>
      <dgm:t>
        <a:bodyPr/>
        <a:lstStyle/>
        <a:p>
          <a:endParaRPr lang="en-US"/>
        </a:p>
      </dgm:t>
    </dgm:pt>
    <dgm:pt modelId="{18E09E09-4044-4157-AEC5-CCD8505D12A0}">
      <dgm:prSet phldrT="[Text]" custT="1"/>
      <dgm:spPr/>
      <dgm:t>
        <a:bodyPr/>
        <a:lstStyle/>
        <a:p>
          <a:r>
            <a: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καταγραφής &amp; διαλογής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D0142-B0F3-49FF-999E-E42A2BE3F22E}" type="parTrans" cxnId="{1CDE91DA-947E-4777-85EA-4773C1E04114}">
      <dgm:prSet/>
      <dgm:spPr/>
      <dgm:t>
        <a:bodyPr/>
        <a:lstStyle/>
        <a:p>
          <a:endParaRPr lang="en-US"/>
        </a:p>
      </dgm:t>
    </dgm:pt>
    <dgm:pt modelId="{412F7789-CF27-438F-91CF-58F3416AA6E2}" type="sibTrans" cxnId="{1CDE91DA-947E-4777-85EA-4773C1E04114}">
      <dgm:prSet/>
      <dgm:spPr/>
      <dgm:t>
        <a:bodyPr/>
        <a:lstStyle/>
        <a:p>
          <a:endParaRPr lang="en-US"/>
        </a:p>
      </dgm:t>
    </dgm:pt>
    <dgm:pt modelId="{97D6D362-CBCA-4388-B3A2-F78A7629A5B0}">
      <dgm:prSet phldrT="[Text]" custT="1"/>
      <dgm:spPr/>
      <dgm:t>
        <a:bodyPr/>
        <a:lstStyle/>
        <a:p>
          <a:r>
            <a: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αφύγρανσης νωπών αρχείων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3F349-0CE0-40C0-B5BA-93C7AE36E60A}" type="parTrans" cxnId="{98E1C10C-6CE4-4A29-AA93-DFD2A8FD72E0}">
      <dgm:prSet/>
      <dgm:spPr/>
      <dgm:t>
        <a:bodyPr/>
        <a:lstStyle/>
        <a:p>
          <a:endParaRPr lang="en-US"/>
        </a:p>
      </dgm:t>
    </dgm:pt>
    <dgm:pt modelId="{3E8B0255-5A22-4F07-8A77-1F2A22084DF3}" type="sibTrans" cxnId="{98E1C10C-6CE4-4A29-AA93-DFD2A8FD72E0}">
      <dgm:prSet/>
      <dgm:spPr/>
      <dgm:t>
        <a:bodyPr/>
        <a:lstStyle/>
        <a:p>
          <a:endParaRPr lang="en-US"/>
        </a:p>
      </dgm:t>
    </dgm:pt>
    <dgm:pt modelId="{A2F36625-4EE4-4DA3-A976-E3B7392191E5}">
      <dgm:prSet phldrT="[Text]"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συσκευασίας &amp; εκφόρτωσης μουλιασμένων αρχείων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A748-9F56-46C8-8CD8-4B1DB7987790}" type="parTrans" cxnId="{B108E9C5-5E09-44CF-954C-857D66D458D5}">
      <dgm:prSet/>
      <dgm:spPr/>
      <dgm:t>
        <a:bodyPr/>
        <a:lstStyle/>
        <a:p>
          <a:endParaRPr lang="en-US"/>
        </a:p>
      </dgm:t>
    </dgm:pt>
    <dgm:pt modelId="{B4B5B091-C789-4192-B6E3-D91C7ABB2FA5}" type="sibTrans" cxnId="{B108E9C5-5E09-44CF-954C-857D66D458D5}">
      <dgm:prSet/>
      <dgm:spPr/>
      <dgm:t>
        <a:bodyPr/>
        <a:lstStyle/>
        <a:p>
          <a:endParaRPr lang="en-US"/>
        </a:p>
      </dgm:t>
    </dgm:pt>
    <dgm:pt modelId="{922E0374-8649-43BA-83F9-4F737DB38EDC}" type="pres">
      <dgm:prSet presAssocID="{4799F786-FD62-4EDB-9894-043CB3F13E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C0FD8A-84CF-4F34-8DFA-67EE868BD940}" type="pres">
      <dgm:prSet presAssocID="{7EDFC220-D0A2-464A-B093-46E79E9D26F8}" presName="node" presStyleLbl="node1" presStyleIdx="0" presStyleCnt="4" custScaleX="107145" custLinFactNeighborX="0" custLinFactNeighborY="-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060D1-62EA-4EFD-99F7-9864BE430BB0}" type="pres">
      <dgm:prSet presAssocID="{6D226F65-4C75-40CF-9612-A1C43A1F8EE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252FC3A-80A9-4622-8384-4AD893F54496}" type="pres">
      <dgm:prSet presAssocID="{6D226F65-4C75-40CF-9612-A1C43A1F8EE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F490E5B-36AA-4B64-B1E4-A357CB5FFC26}" type="pres">
      <dgm:prSet presAssocID="{18E09E09-4044-4157-AEC5-CCD8505D12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44E73-6249-463C-975F-8CFE6FCCBB13}" type="pres">
      <dgm:prSet presAssocID="{412F7789-CF27-438F-91CF-58F3416AA6E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DE346DC-C02C-49AB-B0D6-FD1376F90AD7}" type="pres">
      <dgm:prSet presAssocID="{412F7789-CF27-438F-91CF-58F3416AA6E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DEC2458-6115-42D1-864B-04421F277AD1}" type="pres">
      <dgm:prSet presAssocID="{97D6D362-CBCA-4388-B3A2-F78A7629A5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CE39D-8FFC-4BB9-93CF-4E4EBDCCD12B}" type="pres">
      <dgm:prSet presAssocID="{3E8B0255-5A22-4F07-8A77-1F2A22084DF3}" presName="sibTrans" presStyleLbl="sibTrans2D1" presStyleIdx="2" presStyleCnt="3" custAng="18352635" custScaleX="66009" custLinFactX="-100000" custLinFactNeighborX="-102156" custLinFactNeighborY="7404"/>
      <dgm:spPr/>
      <dgm:t>
        <a:bodyPr/>
        <a:lstStyle/>
        <a:p>
          <a:endParaRPr lang="en-US"/>
        </a:p>
      </dgm:t>
    </dgm:pt>
    <dgm:pt modelId="{57613FBD-1813-4D37-AAC2-2B6B66AF8943}" type="pres">
      <dgm:prSet presAssocID="{3E8B0255-5A22-4F07-8A77-1F2A22084DF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F85FCF5-8A6F-4399-84F3-CC81F9F2C954}" type="pres">
      <dgm:prSet presAssocID="{A2F36625-4EE4-4DA3-A976-E3B7392191E5}" presName="node" presStyleLbl="node1" presStyleIdx="3" presStyleCnt="4" custLinFactX="-37414" custLinFactNeighborX="-100000" custLinFactNeighborY="-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1C7A3-8172-4309-B5BC-98D72CBD093E}" type="presOf" srcId="{4799F786-FD62-4EDB-9894-043CB3F13E6E}" destId="{922E0374-8649-43BA-83F9-4F737DB38EDC}" srcOrd="0" destOrd="0" presId="urn:microsoft.com/office/officeart/2005/8/layout/process5"/>
    <dgm:cxn modelId="{30649249-EA26-43EF-9945-6AF5D43E453C}" type="presOf" srcId="{412F7789-CF27-438F-91CF-58F3416AA6E2}" destId="{00F44E73-6249-463C-975F-8CFE6FCCBB13}" srcOrd="0" destOrd="0" presId="urn:microsoft.com/office/officeart/2005/8/layout/process5"/>
    <dgm:cxn modelId="{B97F720C-B290-435B-ADCE-D5256EBE8589}" type="presOf" srcId="{A2F36625-4EE4-4DA3-A976-E3B7392191E5}" destId="{AF85FCF5-8A6F-4399-84F3-CC81F9F2C954}" srcOrd="0" destOrd="0" presId="urn:microsoft.com/office/officeart/2005/8/layout/process5"/>
    <dgm:cxn modelId="{6293509D-F527-49F3-9A21-6B8D0BF327B6}" type="presOf" srcId="{97D6D362-CBCA-4388-B3A2-F78A7629A5B0}" destId="{9DEC2458-6115-42D1-864B-04421F277AD1}" srcOrd="0" destOrd="0" presId="urn:microsoft.com/office/officeart/2005/8/layout/process5"/>
    <dgm:cxn modelId="{AC1A9B08-2290-4755-BABD-E1D44C50309D}" type="presOf" srcId="{6D226F65-4C75-40CF-9612-A1C43A1F8EE8}" destId="{C252FC3A-80A9-4622-8384-4AD893F54496}" srcOrd="1" destOrd="0" presId="urn:microsoft.com/office/officeart/2005/8/layout/process5"/>
    <dgm:cxn modelId="{3747C408-C819-4139-B256-C7A6C032C251}" type="presOf" srcId="{6D226F65-4C75-40CF-9612-A1C43A1F8EE8}" destId="{225060D1-62EA-4EFD-99F7-9864BE430BB0}" srcOrd="0" destOrd="0" presId="urn:microsoft.com/office/officeart/2005/8/layout/process5"/>
    <dgm:cxn modelId="{B108E9C5-5E09-44CF-954C-857D66D458D5}" srcId="{4799F786-FD62-4EDB-9894-043CB3F13E6E}" destId="{A2F36625-4EE4-4DA3-A976-E3B7392191E5}" srcOrd="3" destOrd="0" parTransId="{0E9CA748-9F56-46C8-8CD8-4B1DB7987790}" sibTransId="{B4B5B091-C789-4192-B6E3-D91C7ABB2FA5}"/>
    <dgm:cxn modelId="{5DDA35B4-C48A-435A-86F2-D03FDD0747BB}" srcId="{4799F786-FD62-4EDB-9894-043CB3F13E6E}" destId="{7EDFC220-D0A2-464A-B093-46E79E9D26F8}" srcOrd="0" destOrd="0" parTransId="{11E0B6D7-189A-41E4-AB0F-41A9C2FEC9E5}" sibTransId="{6D226F65-4C75-40CF-9612-A1C43A1F8EE8}"/>
    <dgm:cxn modelId="{493EBEBB-A24B-4A27-9DAD-2C801462BB68}" type="presOf" srcId="{18E09E09-4044-4157-AEC5-CCD8505D12A0}" destId="{8F490E5B-36AA-4B64-B1E4-A357CB5FFC26}" srcOrd="0" destOrd="0" presId="urn:microsoft.com/office/officeart/2005/8/layout/process5"/>
    <dgm:cxn modelId="{9292AF95-54F0-4924-8847-959329175E32}" type="presOf" srcId="{3E8B0255-5A22-4F07-8A77-1F2A22084DF3}" destId="{C93CE39D-8FFC-4BB9-93CF-4E4EBDCCD12B}" srcOrd="0" destOrd="0" presId="urn:microsoft.com/office/officeart/2005/8/layout/process5"/>
    <dgm:cxn modelId="{3DBCB807-61C2-41DA-82AF-5DD881FD3DE3}" type="presOf" srcId="{412F7789-CF27-438F-91CF-58F3416AA6E2}" destId="{0DE346DC-C02C-49AB-B0D6-FD1376F90AD7}" srcOrd="1" destOrd="0" presId="urn:microsoft.com/office/officeart/2005/8/layout/process5"/>
    <dgm:cxn modelId="{1CDE91DA-947E-4777-85EA-4773C1E04114}" srcId="{4799F786-FD62-4EDB-9894-043CB3F13E6E}" destId="{18E09E09-4044-4157-AEC5-CCD8505D12A0}" srcOrd="1" destOrd="0" parTransId="{D7DD0142-B0F3-49FF-999E-E42A2BE3F22E}" sibTransId="{412F7789-CF27-438F-91CF-58F3416AA6E2}"/>
    <dgm:cxn modelId="{C373B47A-535B-4243-AE18-94023BF516C7}" type="presOf" srcId="{3E8B0255-5A22-4F07-8A77-1F2A22084DF3}" destId="{57613FBD-1813-4D37-AAC2-2B6B66AF8943}" srcOrd="1" destOrd="0" presId="urn:microsoft.com/office/officeart/2005/8/layout/process5"/>
    <dgm:cxn modelId="{98E1C10C-6CE4-4A29-AA93-DFD2A8FD72E0}" srcId="{4799F786-FD62-4EDB-9894-043CB3F13E6E}" destId="{97D6D362-CBCA-4388-B3A2-F78A7629A5B0}" srcOrd="2" destOrd="0" parTransId="{9F13F349-0CE0-40C0-B5BA-93C7AE36E60A}" sibTransId="{3E8B0255-5A22-4F07-8A77-1F2A22084DF3}"/>
    <dgm:cxn modelId="{23D1318F-AF18-49E8-97FA-3D5099DDEF47}" type="presOf" srcId="{7EDFC220-D0A2-464A-B093-46E79E9D26F8}" destId="{E8C0FD8A-84CF-4F34-8DFA-67EE868BD940}" srcOrd="0" destOrd="0" presId="urn:microsoft.com/office/officeart/2005/8/layout/process5"/>
    <dgm:cxn modelId="{CF13DB89-49A6-4624-994F-2926696DA5F4}" type="presParOf" srcId="{922E0374-8649-43BA-83F9-4F737DB38EDC}" destId="{E8C0FD8A-84CF-4F34-8DFA-67EE868BD940}" srcOrd="0" destOrd="0" presId="urn:microsoft.com/office/officeart/2005/8/layout/process5"/>
    <dgm:cxn modelId="{CD897C73-1DF1-4068-AD5F-BD1D0E4A114E}" type="presParOf" srcId="{922E0374-8649-43BA-83F9-4F737DB38EDC}" destId="{225060D1-62EA-4EFD-99F7-9864BE430BB0}" srcOrd="1" destOrd="0" presId="urn:microsoft.com/office/officeart/2005/8/layout/process5"/>
    <dgm:cxn modelId="{3D08251D-F815-4E66-98D3-9E46783DDB0D}" type="presParOf" srcId="{225060D1-62EA-4EFD-99F7-9864BE430BB0}" destId="{C252FC3A-80A9-4622-8384-4AD893F54496}" srcOrd="0" destOrd="0" presId="urn:microsoft.com/office/officeart/2005/8/layout/process5"/>
    <dgm:cxn modelId="{87A17B7E-0EFB-4F21-BD75-9CB151D0E093}" type="presParOf" srcId="{922E0374-8649-43BA-83F9-4F737DB38EDC}" destId="{8F490E5B-36AA-4B64-B1E4-A357CB5FFC26}" srcOrd="2" destOrd="0" presId="urn:microsoft.com/office/officeart/2005/8/layout/process5"/>
    <dgm:cxn modelId="{E5946C09-5685-42FD-B69C-2396EF627FD9}" type="presParOf" srcId="{922E0374-8649-43BA-83F9-4F737DB38EDC}" destId="{00F44E73-6249-463C-975F-8CFE6FCCBB13}" srcOrd="3" destOrd="0" presId="urn:microsoft.com/office/officeart/2005/8/layout/process5"/>
    <dgm:cxn modelId="{3E29469F-F319-4CA7-9BB9-3A33A407F8FC}" type="presParOf" srcId="{00F44E73-6249-463C-975F-8CFE6FCCBB13}" destId="{0DE346DC-C02C-49AB-B0D6-FD1376F90AD7}" srcOrd="0" destOrd="0" presId="urn:microsoft.com/office/officeart/2005/8/layout/process5"/>
    <dgm:cxn modelId="{CB75C5F8-AE28-4FF7-9326-1587459A786C}" type="presParOf" srcId="{922E0374-8649-43BA-83F9-4F737DB38EDC}" destId="{9DEC2458-6115-42D1-864B-04421F277AD1}" srcOrd="4" destOrd="0" presId="urn:microsoft.com/office/officeart/2005/8/layout/process5"/>
    <dgm:cxn modelId="{A55965E2-1907-42D9-B369-50AF9E5A069D}" type="presParOf" srcId="{922E0374-8649-43BA-83F9-4F737DB38EDC}" destId="{C93CE39D-8FFC-4BB9-93CF-4E4EBDCCD12B}" srcOrd="5" destOrd="0" presId="urn:microsoft.com/office/officeart/2005/8/layout/process5"/>
    <dgm:cxn modelId="{C3E5FD1F-2B01-4CAA-826B-0E9EABC3B846}" type="presParOf" srcId="{C93CE39D-8FFC-4BB9-93CF-4E4EBDCCD12B}" destId="{57613FBD-1813-4D37-AAC2-2B6B66AF8943}" srcOrd="0" destOrd="0" presId="urn:microsoft.com/office/officeart/2005/8/layout/process5"/>
    <dgm:cxn modelId="{9F58E796-11FE-45BF-8389-75DB215A8312}" type="presParOf" srcId="{922E0374-8649-43BA-83F9-4F737DB38EDC}" destId="{AF85FCF5-8A6F-4399-84F3-CC81F9F2C95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4B687-43FC-4DD5-8887-DADB986BE7B4}">
      <dsp:nvSpPr>
        <dsp:cNvPr id="0" name=""/>
        <dsp:cNvSpPr/>
      </dsp:nvSpPr>
      <dsp:spPr>
        <a:xfrm>
          <a:off x="4074679" y="1989810"/>
          <a:ext cx="2529136" cy="2187805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συντονισμού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493792" y="2352360"/>
        <a:ext cx="1690910" cy="1462705"/>
      </dsp:txXfrm>
    </dsp:sp>
    <dsp:sp modelId="{5EE27EE4-7C6E-4DB2-B34F-847443775072}">
      <dsp:nvSpPr>
        <dsp:cNvPr id="0" name=""/>
        <dsp:cNvSpPr/>
      </dsp:nvSpPr>
      <dsp:spPr>
        <a:xfrm>
          <a:off x="5658404" y="943093"/>
          <a:ext cx="954235" cy="8222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DB47A-5913-4D14-B5C7-7786C9264E35}">
      <dsp:nvSpPr>
        <dsp:cNvPr id="0" name=""/>
        <dsp:cNvSpPr/>
      </dsp:nvSpPr>
      <dsp:spPr>
        <a:xfrm>
          <a:off x="4307649" y="0"/>
          <a:ext cx="2072609" cy="17930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καθαρισμού αρχειοφυλακίου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1125" y="297147"/>
        <a:ext cx="1385657" cy="1198756"/>
      </dsp:txXfrm>
    </dsp:sp>
    <dsp:sp modelId="{37E1A5B2-D082-4B34-B493-01BBDBD92192}">
      <dsp:nvSpPr>
        <dsp:cNvPr id="0" name=""/>
        <dsp:cNvSpPr/>
      </dsp:nvSpPr>
      <dsp:spPr>
        <a:xfrm>
          <a:off x="6772071" y="2480170"/>
          <a:ext cx="954235" cy="8222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5BE3C-A36B-4081-8C94-6C2D8247A4D1}">
      <dsp:nvSpPr>
        <dsp:cNvPr id="0" name=""/>
        <dsp:cNvSpPr/>
      </dsp:nvSpPr>
      <dsp:spPr>
        <a:xfrm>
          <a:off x="6221747" y="1078980"/>
          <a:ext cx="2046059" cy="184078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μεταφοράς</a:t>
          </a:r>
          <a:r>
            <a:rPr lang="el-GR" sz="2300" kern="1200" dirty="0" smtClean="0"/>
            <a:t> </a:t>
          </a:r>
          <a:endParaRPr lang="en-US" sz="2300" kern="1200" dirty="0"/>
        </a:p>
      </dsp:txBody>
      <dsp:txXfrm>
        <a:off x="6569955" y="1392253"/>
        <a:ext cx="1349643" cy="1214235"/>
      </dsp:txXfrm>
    </dsp:sp>
    <dsp:sp modelId="{343BA943-A3E2-49C1-9649-8F9912C01F4F}">
      <dsp:nvSpPr>
        <dsp:cNvPr id="0" name=""/>
        <dsp:cNvSpPr/>
      </dsp:nvSpPr>
      <dsp:spPr>
        <a:xfrm>
          <a:off x="5998446" y="4215241"/>
          <a:ext cx="954235" cy="8222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0AEC8-839C-4C01-BC14-45C12CB07CB9}">
      <dsp:nvSpPr>
        <dsp:cNvPr id="0" name=""/>
        <dsp:cNvSpPr/>
      </dsp:nvSpPr>
      <dsp:spPr>
        <a:xfrm>
          <a:off x="6208472" y="3270913"/>
          <a:ext cx="2072609" cy="179305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καταγραφής &amp; διαλογής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1948" y="3568060"/>
        <a:ext cx="1385657" cy="1198756"/>
      </dsp:txXfrm>
    </dsp:sp>
    <dsp:sp modelId="{A6E05A8C-093B-4561-BD43-C56974C3C41A}">
      <dsp:nvSpPr>
        <dsp:cNvPr id="0" name=""/>
        <dsp:cNvSpPr/>
      </dsp:nvSpPr>
      <dsp:spPr>
        <a:xfrm>
          <a:off x="4079385" y="4395348"/>
          <a:ext cx="954235" cy="8222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DD64-DB96-49CA-B22E-F298835F49D7}">
      <dsp:nvSpPr>
        <dsp:cNvPr id="0" name=""/>
        <dsp:cNvSpPr/>
      </dsp:nvSpPr>
      <dsp:spPr>
        <a:xfrm>
          <a:off x="4307649" y="4374993"/>
          <a:ext cx="2072609" cy="179305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συσκευασίας &amp; εκφόρτωσης μουλιασμένων αρχείων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1125" y="4672140"/>
        <a:ext cx="1385657" cy="1198756"/>
      </dsp:txXfrm>
    </dsp:sp>
    <dsp:sp modelId="{889F6B81-6201-4BFA-8F05-3C58976684D5}">
      <dsp:nvSpPr>
        <dsp:cNvPr id="0" name=""/>
        <dsp:cNvSpPr/>
      </dsp:nvSpPr>
      <dsp:spPr>
        <a:xfrm>
          <a:off x="2398001" y="3272147"/>
          <a:ext cx="2072609" cy="1793050"/>
        </a:xfrm>
        <a:prstGeom prst="hexagon">
          <a:avLst>
            <a:gd name="adj" fmla="val 28570"/>
            <a:gd name="vf" fmla="val 115470"/>
          </a:avLst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αφύγρανσης νωπών αρχείων  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1477" y="3569294"/>
        <a:ext cx="1385657" cy="119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0FD8A-84CF-4F34-8DFA-67EE868BD940}">
      <dsp:nvSpPr>
        <dsp:cNvPr id="0" name=""/>
        <dsp:cNvSpPr/>
      </dsp:nvSpPr>
      <dsp:spPr>
        <a:xfrm>
          <a:off x="7" y="0"/>
          <a:ext cx="2910259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αρχειοφυλάκιο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0" y="47733"/>
        <a:ext cx="2814793" cy="1534246"/>
      </dsp:txXfrm>
    </dsp:sp>
    <dsp:sp modelId="{225060D1-62EA-4EFD-99F7-9864BE430BB0}">
      <dsp:nvSpPr>
        <dsp:cNvPr id="0" name=""/>
        <dsp:cNvSpPr/>
      </dsp:nvSpPr>
      <dsp:spPr>
        <a:xfrm rot="2397">
          <a:off x="3149291" y="479430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149291" y="614093"/>
        <a:ext cx="403082" cy="404168"/>
      </dsp:txXfrm>
    </dsp:sp>
    <dsp:sp modelId="{8F490E5B-36AA-4B64-B1E4-A357CB5FFC26}">
      <dsp:nvSpPr>
        <dsp:cNvPr id="0" name=""/>
        <dsp:cNvSpPr/>
      </dsp:nvSpPr>
      <dsp:spPr>
        <a:xfrm>
          <a:off x="3996741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καταγραφής &amp; διαλογής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4474" y="50451"/>
        <a:ext cx="2620721" cy="1534246"/>
      </dsp:txXfrm>
    </dsp:sp>
    <dsp:sp modelId="{00F44E73-6249-463C-975F-8CFE6FCCBB13}">
      <dsp:nvSpPr>
        <dsp:cNvPr id="0" name=""/>
        <dsp:cNvSpPr/>
      </dsp:nvSpPr>
      <dsp:spPr>
        <a:xfrm>
          <a:off x="6951954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951954" y="615490"/>
        <a:ext cx="403082" cy="404168"/>
      </dsp:txXfrm>
    </dsp:sp>
    <dsp:sp modelId="{9DEC2458-6115-42D1-864B-04421F277AD1}">
      <dsp:nvSpPr>
        <dsp:cNvPr id="0" name=""/>
        <dsp:cNvSpPr/>
      </dsp:nvSpPr>
      <dsp:spPr>
        <a:xfrm>
          <a:off x="7799404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αφύγρανσης νωπών αρχείων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7137" y="50451"/>
        <a:ext cx="2620721" cy="1534246"/>
      </dsp:txXfrm>
    </dsp:sp>
    <dsp:sp modelId="{C93CE39D-8FFC-4BB9-93CF-4E4EBDCCD12B}">
      <dsp:nvSpPr>
        <dsp:cNvPr id="0" name=""/>
        <dsp:cNvSpPr/>
      </dsp:nvSpPr>
      <dsp:spPr>
        <a:xfrm rot="5400000">
          <a:off x="5038226" y="1864376"/>
          <a:ext cx="638656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134025" y="1903301"/>
        <a:ext cx="447059" cy="404168"/>
      </dsp:txXfrm>
    </dsp:sp>
    <dsp:sp modelId="{AF85FCF5-8A6F-4399-84F3-CC81F9F2C954}">
      <dsp:nvSpPr>
        <dsp:cNvPr id="0" name=""/>
        <dsp:cNvSpPr/>
      </dsp:nvSpPr>
      <dsp:spPr>
        <a:xfrm>
          <a:off x="4066982" y="2702283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συνεργείο συσκευασίας &amp; εκφόρτωσης μουλιασμένων αρχείων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715" y="2750016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74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9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12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7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8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7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34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62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72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76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6">
                <a:lumMod val="45000"/>
                <a:lumOff val="55000"/>
              </a:schemeClr>
            </a:gs>
            <a:gs pos="21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C087-E3C9-41C5-9015-AF7B24988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5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448888"/>
            <a:ext cx="10141528" cy="4995948"/>
          </a:xfrm>
          <a:noFill/>
          <a:ln cmpd="dbl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8000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Σχέδιο Δράσης</a:t>
            </a:r>
            <a:r>
              <a:rPr lang="el-GR" sz="9600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9600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l-G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Διάσωσης </a:t>
            </a:r>
            <a: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Αρχειακών </a:t>
            </a:r>
            <a:r>
              <a:rPr lang="el-G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Συλλογών</a:t>
            </a:r>
            <a: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 </a:t>
            </a:r>
            <a:b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Πυρκαγιάς ή Πλημμύρας</a:t>
            </a:r>
            <a:r>
              <a:rPr lang="el-G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tique Olive Compact" panose="020B0904030504030204" pitchFamily="34" charset="0"/>
              </a:rPr>
              <a:t/>
            </a:r>
            <a:br>
              <a:rPr lang="en-US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tique Olive Compact" panose="020B0904030504030204" pitchFamily="34" charset="0"/>
              </a:rPr>
            </a:br>
            <a:endParaRPr lang="el-G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l-GR" sz="4000" dirty="0" smtClean="0">
              <a:solidFill>
                <a:srgbClr val="002060"/>
              </a:solidFill>
            </a:endParaRPr>
          </a:p>
          <a:p>
            <a:endParaRPr lang="el-GR" sz="4000" dirty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Μεταφοράς</a:t>
            </a:r>
          </a:p>
          <a:p>
            <a:endParaRPr lang="el-GR" sz="4000" dirty="0">
              <a:solidFill>
                <a:srgbClr val="002060"/>
              </a:solidFill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526961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Προτεραιότητα στις σημαντικότερες συλλογές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Απομάκρυνση από το αρχειοφυλάκιο &amp; </a:t>
            </a:r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 συνεργία καταγραφής</a:t>
            </a:r>
          </a:p>
          <a:p>
            <a:pPr marL="0" indent="0">
              <a:buNone/>
            </a:pP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νωπών και μουλιασμένων αρχείων σε προκαθορισμένους χώρους</a:t>
            </a:r>
          </a:p>
          <a:p>
            <a:pPr marL="0" indent="0">
              <a:buNone/>
            </a:pPr>
            <a:endParaRPr lang="el-GR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167312"/>
          </a:xfrm>
        </p:spPr>
        <p:txBody>
          <a:bodyPr>
            <a:normAutofit/>
          </a:bodyPr>
          <a:lstStyle/>
          <a:p>
            <a:endParaRPr lang="el-GR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Καταγραφής &amp;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διαλογής</a:t>
            </a:r>
            <a:endParaRPr lang="el-G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429" y="1254666"/>
            <a:ext cx="5181600" cy="5032375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ουλιασμένων (Μ) αρχείων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ωπών (Ν) αρχείων</a:t>
            </a:r>
          </a:p>
          <a:p>
            <a:pPr marL="0" indent="0">
              <a:buNone/>
            </a:pP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Περιτύλιγμα/επισήμανση μουλιασμένων αρχείων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Έντυπα </a:t>
            </a:r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Καταγραφής</a:t>
            </a:r>
          </a:p>
          <a:p>
            <a:endParaRPr lang="el-GR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04497"/>
            <a:ext cx="6783185" cy="4123719"/>
          </a:xfrm>
        </p:spPr>
        <p:txBody>
          <a:bodyPr>
            <a:normAutofit lnSpcReduction="10000"/>
          </a:bodyPr>
          <a:lstStyle/>
          <a:p>
            <a:endParaRPr lang="el-GR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3600" dirty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Συσκευασίας &amp; εκφόρτωσης  μουλιασμένων  αρχείων (Μ) </a:t>
            </a:r>
            <a:endParaRPr lang="el-G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6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5372" y="1143000"/>
            <a:ext cx="5758542" cy="5355453"/>
          </a:xfrm>
        </p:spPr>
        <p:txBody>
          <a:bodyPr>
            <a:normAutofit lnSpcReduction="10000"/>
          </a:bodyPr>
          <a:lstStyle/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Κόψιμο λαδόχαρτου (</a:t>
            </a:r>
            <a:r>
              <a:rPr lang="en-US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freezer paper)</a:t>
            </a: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σε πλαστικά κιβώτια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Επισήμανση πλαστικών κιβωτίων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Εκφόρτωση</a:t>
            </a:r>
            <a:endParaRPr lang="en-US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Ξέπλυμα λασπωμένων αρχείων</a:t>
            </a:r>
          </a:p>
          <a:p>
            <a:pPr marL="0" indent="0">
              <a:buNone/>
            </a:pPr>
            <a:r>
              <a:rPr lang="el-GR" sz="2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l-GR" dirty="0">
              <a:solidFill>
                <a:srgbClr val="800000"/>
              </a:solidFill>
            </a:endParaRPr>
          </a:p>
          <a:p>
            <a:endParaRPr lang="el-GR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4886"/>
            <a:ext cx="5181600" cy="4123719"/>
          </a:xfrm>
        </p:spPr>
        <p:txBody>
          <a:bodyPr>
            <a:normAutofit/>
          </a:bodyPr>
          <a:lstStyle/>
          <a:p>
            <a:endParaRPr lang="el-GR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002060"/>
              </a:solidFill>
            </a:endParaRPr>
          </a:p>
          <a:p>
            <a:r>
              <a:rPr lang="el-GR" sz="3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Αφύγρανσης νωπών αρχείων (Ν)</a:t>
            </a:r>
          </a:p>
          <a:p>
            <a:endParaRPr lang="el-GR" sz="40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62910"/>
            <a:ext cx="5366657" cy="5198192"/>
          </a:xfrm>
        </p:spPr>
        <p:txBody>
          <a:bodyPr>
            <a:noAutofit/>
          </a:bodyPr>
          <a:lstStyle/>
          <a:p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ροετοιμασία χώρου εργασίας</a:t>
            </a:r>
          </a:p>
          <a:p>
            <a:endParaRPr lang="el-GR" sz="3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Εγκατάσταση αεριστήρων &amp; αφυγραντήρων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Κόψιμο </a:t>
            </a:r>
            <a:r>
              <a:rPr lang="el-GR" sz="3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απορροφητικού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χαρτιού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απορροφητικού χαρτιού ανάμεσα στα νωπά φύλλα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l-GR" sz="3000" dirty="0">
              <a:solidFill>
                <a:srgbClr val="800000"/>
              </a:solidFill>
            </a:endParaRPr>
          </a:p>
          <a:p>
            <a:endParaRPr lang="el-GR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7496"/>
            <a:ext cx="9144000" cy="2387600"/>
          </a:xfrm>
        </p:spPr>
        <p:txBody>
          <a:bodyPr>
            <a:noAutofit/>
          </a:bodyPr>
          <a:lstStyle/>
          <a:p>
            <a:r>
              <a:rPr lang="el-GR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Σημαντικές </a:t>
            </a:r>
            <a:br>
              <a:rPr lang="el-GR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Πληροφορίες</a:t>
            </a:r>
            <a:endParaRPr lang="el-GR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7" y="457201"/>
            <a:ext cx="6843703" cy="5403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581" y="2057400"/>
            <a:ext cx="4772025" cy="3811588"/>
          </a:xfrm>
        </p:spPr>
        <p:txBody>
          <a:bodyPr>
            <a:normAutofit fontScale="92500" lnSpcReduction="200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αφύγρανση ελαφρώς νωπών βιβλίων με τη βοήθεια του ατμοσφαιρικού αέρα και αεριστήρων για ανακύκλωση του αέρα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τοποθετούμε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απορροφητικό χαρτί ανάμεσα στα νωπά φύλλα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987424"/>
            <a:ext cx="61722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654627"/>
            <a:ext cx="6593672" cy="52064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συνεργείο αφύγρανσης νωπών φακέλων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2309"/>
          <a:stretch>
            <a:fillRect/>
          </a:stretch>
        </p:blipFill>
        <p:spPr>
          <a:xfrm>
            <a:off x="5183187" y="613065"/>
            <a:ext cx="6646309" cy="52479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αφύγρανση μεγάλων νωπών σχεδίων με τη βοήθεια του ατμοσφαιρικού αέρα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7215"/>
          <a:stretch>
            <a:fillRect/>
          </a:stretch>
        </p:blipFill>
        <p:spPr>
          <a:xfrm>
            <a:off x="4929446" y="1091045"/>
            <a:ext cx="6931930" cy="45097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560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el-GR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ρθή τοποθέτηση των βιβλίων σε πλαστικά κιβώτια με τη ράχη προς τα κάτω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9467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«ναι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 χρόνος 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πιέζει, είναι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 μεγαλύτερος μας εχθρός.  Η μούχλα αρχίζει και αναπτύσσεται σε 48 ώρες από το 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συμβάν…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αρόλα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αυτά </a:t>
            </a: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επιβάλλεται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ψυχραιμία, συντονισμός και συνεργασία.  Οι χειρισμοί μας πρέπει να γίνονται με πάρα πολύ προσοχή.  </a:t>
            </a:r>
            <a:r>
              <a:rPr kumimoji="0" lang="el-GR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Ποτέ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μας δεν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κάνουμε βιαστικές και βίαιες κινήσεις.  Τα νωπά και μουλιασμένα αρχεία είναι πολύ πιο εύθραυστα και ενδεχομένως να προκαλέσουμε ανεπανόρθωτες 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φθορές…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σχεδιασμός, η συνεχής αναβάθμιση και εφαρμογή ενός απλού 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αλλά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αποτελεσματικού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Σχεδίου </a:t>
            </a: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Δράσης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είναι το κυριότερο όπλο για τη διάσωση των συλλογών μας</a:t>
            </a: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…»   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623455"/>
            <a:ext cx="6633150" cy="52375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954" y="2057400"/>
            <a:ext cx="4555374" cy="3811588"/>
          </a:xfrm>
        </p:spPr>
        <p:txBody>
          <a:bodyPr>
            <a:normAutofit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συνεργείο περιτυλίγματος μουλιασμένων βιβλίων με χρήση λαδόχαρτου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7" y="592283"/>
            <a:ext cx="6672629" cy="52687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018" y="2057400"/>
            <a:ext cx="4107007" cy="3811588"/>
          </a:xfrm>
        </p:spPr>
        <p:txBody>
          <a:bodyPr>
            <a:normAutofit lnSpcReduction="100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συνεργείο τοποθέτησης  μουλιασμένων βιβλίων σε πλαστικά κιβώτια για τη μεταφορά τους σε ψυκτικούς θαλάμους 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7" y="592283"/>
            <a:ext cx="6672629" cy="52687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μεταφορά και φύλαξη των μουλιασμένων αρχείων σε ψυκτικούς θαλάμους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7" y="649549"/>
            <a:ext cx="6600103" cy="52115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073" y="2057400"/>
            <a:ext cx="4397953" cy="3811588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φύλαξη μουλιασμένων αρχείων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θερμοκρασί</a:t>
            </a:r>
            <a:r>
              <a:rPr lang="el-G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-23⁰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273"/>
          <a:stretch>
            <a:fillRect/>
          </a:stretch>
        </p:blipFill>
        <p:spPr>
          <a:xfrm>
            <a:off x="5183188" y="623455"/>
            <a:ext cx="6718700" cy="52375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ξέπλυμα σε κουβά γεμάτο καθαρό κρύο νερό, των βιβλίων που έχουν καλυφθεί με λάσπη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608" y="1816274"/>
            <a:ext cx="103715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Για Διάσωση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Αρχειακών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Συλλογών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σε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ερίπτωση Πυρκαγιάς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ή Πλημμύρας 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παρακαλώ όπως ενημερώσετε άμεσα το Κρατικό Αρχείο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Τηλέφωνα Επικοινωνίας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22445715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22451045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22459994 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r="6557"/>
          <a:stretch>
            <a:fillRect/>
          </a:stretch>
        </p:blipFill>
        <p:spPr>
          <a:xfrm>
            <a:off x="66501" y="83127"/>
            <a:ext cx="12036830" cy="6716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683" y="5083232"/>
            <a:ext cx="7589317" cy="1774768"/>
          </a:xfrm>
        </p:spPr>
        <p:txBody>
          <a:bodyPr>
            <a:normAutofit/>
          </a:bodyPr>
          <a:lstStyle/>
          <a:p>
            <a:pPr algn="r"/>
            <a:r>
              <a:rPr lang="en-US" sz="8800" i="1" dirty="0" smtClean="0">
                <a:solidFill>
                  <a:srgbClr val="DF0308"/>
                </a:solidFill>
              </a:rPr>
              <a:t>A</a:t>
            </a:r>
            <a:r>
              <a:rPr lang="en-US" sz="88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800" i="1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8800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8800" i="1" dirty="0" smtClean="0">
                <a:solidFill>
                  <a:srgbClr val="002060"/>
                </a:solidFill>
              </a:rPr>
              <a:t>a</a:t>
            </a:r>
            <a:r>
              <a:rPr lang="en-US" sz="8800" i="1" dirty="0" smtClean="0">
                <a:solidFill>
                  <a:srgbClr val="800000"/>
                </a:solidFill>
              </a:rPr>
              <a:t>m </a:t>
            </a:r>
            <a:r>
              <a:rPr lang="en-US" sz="8800" i="1" dirty="0" smtClean="0">
                <a:solidFill>
                  <a:srgbClr val="660033"/>
                </a:solidFill>
              </a:rPr>
              <a:t>E</a:t>
            </a:r>
            <a:r>
              <a:rPr lang="en-US" sz="8800" i="1" dirty="0" smtClean="0">
                <a:solidFill>
                  <a:srgbClr val="FFC000"/>
                </a:solidFill>
              </a:rPr>
              <a:t>f</a:t>
            </a:r>
            <a:r>
              <a:rPr lang="en-US" sz="8800" i="1" dirty="0" smtClean="0">
                <a:solidFill>
                  <a:srgbClr val="273929"/>
                </a:solidFill>
              </a:rPr>
              <a:t>f</a:t>
            </a:r>
            <a:r>
              <a:rPr lang="en-US" sz="8800" i="1" dirty="0" smtClean="0">
                <a:solidFill>
                  <a:srgbClr val="FF0000"/>
                </a:solidFill>
              </a:rPr>
              <a:t>o</a:t>
            </a:r>
            <a:r>
              <a:rPr lang="en-US" sz="8800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8800" i="1" dirty="0" smtClean="0">
                <a:solidFill>
                  <a:srgbClr val="800000"/>
                </a:solidFill>
              </a:rPr>
              <a:t>t</a:t>
            </a:r>
            <a:endParaRPr lang="el-GR" sz="88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Έξι ομάδες</a:t>
            </a:r>
            <a:r>
              <a:rPr lang="en-US" sz="8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078182" y="540328"/>
          <a:ext cx="10679083" cy="616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2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2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90412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«</a:t>
            </a:r>
            <a:r>
              <a:rPr lang="el-GR" sz="7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Χειριζόμαστε </a:t>
            </a:r>
            <a:r>
              <a:rPr lang="el-GR" sz="7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βρεγμένα αρχεία </a:t>
            </a:r>
            <a:r>
              <a:rPr lang="el-GR" sz="7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πολύ μεγάλη </a:t>
            </a:r>
            <a:r>
              <a:rPr lang="el-GR" sz="73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προσοχή</a:t>
            </a:r>
            <a:r>
              <a:rPr lang="el-GR" sz="7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γιατί είναι πάρα πολύ</a:t>
            </a:r>
            <a:r>
              <a:rPr lang="el-GR" sz="73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εύθραυστα</a:t>
            </a:r>
            <a:r>
              <a:rPr lang="el-GR" sz="7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l-GR" sz="7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Καθήκοντα</a:t>
            </a:r>
            <a:endParaRPr lang="el-GR" sz="3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22218"/>
            <a:ext cx="5181600" cy="5395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600" dirty="0" smtClean="0">
              <a:solidFill>
                <a:srgbClr val="002060"/>
              </a:solidFill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Συντονισμού</a:t>
            </a:r>
            <a:endParaRPr lang="el-G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463041"/>
            <a:ext cx="6172200" cy="5394959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Πυροσβεστικής Υπηρεσίας &amp; </a:t>
            </a:r>
            <a:r>
              <a:rPr lang="el-GR" sz="3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3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Ηλ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κών</a:t>
            </a: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Υπηρεσιών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κατάστασης &amp; επάνδρωση ομάδων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Προτεραιότητα απομάκρυνσης/διάσωσης συλλογών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Ψυκτικοί θάλαμοι</a:t>
            </a:r>
            <a:endParaRPr lang="el-G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22218"/>
            <a:ext cx="5181600" cy="5395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600" dirty="0" smtClean="0">
              <a:solidFill>
                <a:srgbClr val="002060"/>
              </a:solidFill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Συντονισμού</a:t>
            </a:r>
            <a:endParaRPr lang="el-G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948136"/>
            <a:ext cx="6172200" cy="5394959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μεταφοράς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Πλαστικά κιβώτια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Αφυγραντήρες</a:t>
            </a: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Απορροφητικό χαρτί, λαδόχαρτο</a:t>
            </a:r>
          </a:p>
          <a:p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Διοικητικές ενέργειες άμεσης αποστολής αρχείων στο εξωτερικό</a:t>
            </a:r>
          </a:p>
          <a:p>
            <a:endParaRPr lang="el-GR" sz="2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dirty="0" smtClean="0">
              <a:solidFill>
                <a:srgbClr val="002060"/>
              </a:solidFill>
            </a:endParaRPr>
          </a:p>
          <a:p>
            <a:endParaRPr lang="el-G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058" y="1325563"/>
            <a:ext cx="60336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002060"/>
              </a:solidFill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Καθαρισμού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αρχειοφυλακίου</a:t>
            </a:r>
          </a:p>
          <a:p>
            <a:endParaRPr lang="el-GR" sz="4000" dirty="0">
              <a:solidFill>
                <a:srgbClr val="002060"/>
              </a:solidFill>
            </a:endParaRPr>
          </a:p>
          <a:p>
            <a:endParaRPr lang="el-GR" sz="40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325563"/>
            <a:ext cx="5181600" cy="4351338"/>
          </a:xfrm>
        </p:spPr>
        <p:txBody>
          <a:bodyPr>
            <a:normAutofit lnSpcReduction="10000"/>
          </a:bodyPr>
          <a:lstStyle/>
          <a:p>
            <a:endParaRPr lang="el-GR" sz="24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Απομάκρυνση νερού και λάσπης</a:t>
            </a:r>
          </a:p>
          <a:p>
            <a:pPr marL="0" indent="0">
              <a:buNone/>
            </a:pPr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Καθαρισμός, σφουγγάρισμα, απολύμανση</a:t>
            </a:r>
          </a:p>
          <a:p>
            <a:pPr marL="0" indent="0">
              <a:buNone/>
            </a:pPr>
            <a:endParaRPr lang="el-GR" sz="3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Επάνδρωση άλλων ομάδων </a:t>
            </a:r>
            <a:endParaRPr lang="el-GR" sz="3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Antique Olive Compact</vt:lpstr>
      <vt:lpstr>Arial</vt:lpstr>
      <vt:lpstr>Calibri</vt:lpstr>
      <vt:lpstr>Calibri Light</vt:lpstr>
      <vt:lpstr>Times</vt:lpstr>
      <vt:lpstr>Times New Roman</vt:lpstr>
      <vt:lpstr>1_Office Theme</vt:lpstr>
      <vt:lpstr>Σχέδιο Δράσης  Διάσωσης Αρχειακών Συλλογών σε Περίπτωση  Πυρκαγιάς ή Πλημμύρας  </vt:lpstr>
      <vt:lpstr>PowerPoint Presentation</vt:lpstr>
      <vt:lpstr>PowerPoint Presentation</vt:lpstr>
      <vt:lpstr>Έξι ομάδες:</vt:lpstr>
      <vt:lpstr>PowerPoint Presentation</vt:lpstr>
      <vt:lpstr>«Χειριζόμαστε τα βρεγμένα αρχεία με πολύ μεγάλη προσοχή γιατί είναι πάρα πολύ εύθραυστα»</vt:lpstr>
      <vt:lpstr>Καθήκοντα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Σημαντικές  Πληροφορίες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Σχέδιο Δράσης  Διάσωσης Αρχειακών Συλλογών σε Περίπτωση  Πυρκαγιάς ή Πλημμύρας  </dc:title>
  <dc:creator>Kyriacos Anastasiades</dc:creator>
  <cp:lastModifiedBy>Kyriacos Anastasiades</cp:lastModifiedBy>
  <cp:revision>1</cp:revision>
  <dcterms:created xsi:type="dcterms:W3CDTF">2018-10-17T11:46:14Z</dcterms:created>
  <dcterms:modified xsi:type="dcterms:W3CDTF">2018-10-17T11:47:30Z</dcterms:modified>
</cp:coreProperties>
</file>